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0.4713740458015267</c:v>
                </c:pt>
                <c:pt idx="1">
                  <c:v>0.52480916030534353</c:v>
                </c:pt>
                <c:pt idx="2">
                  <c:v>0</c:v>
                </c:pt>
                <c:pt idx="3">
                  <c:v>3.8167938931297708E-3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0.82180293501048207</c:v>
                </c:pt>
                <c:pt idx="1">
                  <c:v>0.17819706498951779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3.2442748091603052E-2</c:v>
                </c:pt>
                <c:pt idx="1">
                  <c:v>8.0152671755725186E-2</c:v>
                </c:pt>
                <c:pt idx="2">
                  <c:v>0.20038167938931301</c:v>
                </c:pt>
                <c:pt idx="3">
                  <c:v>0.68702290076335881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0.96183206106870234</c:v>
                </c:pt>
                <c:pt idx="1">
                  <c:v>9.5419847328244278E-3</c:v>
                </c:pt>
                <c:pt idx="2">
                  <c:v>1.1450381679389309E-2</c:v>
                </c:pt>
                <c:pt idx="3">
                  <c:v>1.908396946564885E-3</c:v>
                </c:pt>
                <c:pt idx="4">
                  <c:v>1.908396946564885E-3</c:v>
                </c:pt>
                <c:pt idx="5">
                  <c:v>1.33587786259542E-2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0.2895752895752895</c:v>
                </c:pt>
                <c:pt idx="1">
                  <c:v>1.930501930501931E-3</c:v>
                </c:pt>
                <c:pt idx="2">
                  <c:v>0.66216216216216206</c:v>
                </c:pt>
                <c:pt idx="3">
                  <c:v>1.930501930501931E-3</c:v>
                </c:pt>
                <c:pt idx="4">
                  <c:v>5.7915057915057912E-3</c:v>
                </c:pt>
                <c:pt idx="5">
                  <c:v>3.8610038610038611E-3</c:v>
                </c:pt>
                <c:pt idx="6">
                  <c:v>0</c:v>
                </c:pt>
                <c:pt idx="7">
                  <c:v>2.1235521235521231E-2</c:v>
                </c:pt>
                <c:pt idx="8">
                  <c:v>1.3513513513513511E-2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39</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6.0902865750607678</c:v>
                </c:pt>
                <c:pt idx="1">
                  <c:v>5.9903896415723068</c:v>
                </c:pt>
                <c:pt idx="2">
                  <c:v>7.6618676506995911</c:v>
                </c:pt>
                <c:pt idx="3" formatCode="General">
                  <c:v>7.8878799876598196</c:v>
                </c:pt>
                <c:pt idx="4">
                  <c:v>4.1705519558639397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6.5806743221252262</c:v>
                </c:pt>
                <c:pt idx="1">
                  <c:v>6.4655850303107192</c:v>
                </c:pt>
                <c:pt idx="2">
                  <c:v>8.0716997595833799</c:v>
                </c:pt>
                <c:pt idx="3" formatCode="General">
                  <c:v>8.2319565789914719</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8.959140274691773</c:v>
                </c:pt>
                <c:pt idx="1">
                  <c:v>7.5513713441636598</c:v>
                </c:pt>
                <c:pt idx="2">
                  <c:v>7.9477359062032447</c:v>
                </c:pt>
                <c:pt idx="3">
                  <c:v>8.3632952180291262</c:v>
                </c:pt>
                <c:pt idx="4">
                  <c:v>7.203751943191401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6.7802757958390529</c:v>
                </c:pt>
                <c:pt idx="2">
                  <c:v>7.3393608906108776</c:v>
                </c:pt>
                <c:pt idx="3">
                  <c:v>7.8721651381573796</c:v>
                </c:pt>
                <c:pt idx="4">
                  <c:v>6.9467437999047208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Your Trust</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7.2816349018662407</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0.29699058624938779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0.15911114067365695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1.6610976473565593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0.15911114067365695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0.57071523544091907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0.84379896024876366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7.0715746329046256</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0.10766624813314252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0.42397617274845789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0.11820138709340977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1.234005646517577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0.11820138709340888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0.42397617274845878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0.42183961449572038</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7.5695781295026947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0.48003550893976143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0.17292612121523199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1.8053240766230916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0.17292612121523288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0.62026814442651812</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0.75039516302432929</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7.203751943191401</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7.4129114621975418</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0.27249792331489298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0.12027776623912878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1.2556827490722555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0.12027776623912878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0.43142393038501758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1.6515252038717518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3.6312777235860851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8.3125801113824949E-2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0.21863457564596089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6.0953685063015683E-2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0.63634779077822756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6.0953685063015683E-2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0.16164093571346783</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9.1315399774686412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0.15842923162458966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0.26337079052948731</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7.3425807301070734E-2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0.76655497061153355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7.3425807301070734E-2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0.26337079052948731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0.46095228037174429</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8.4602799840307199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0.25571509632323863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9.6323172131451251E-2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1.0056001983019236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9.6323172131452139E-2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0.3455012743210073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0.3145340746198162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8.3988943584770066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0.40018799480837597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0.13559737690694718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1.4156173025610324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0.13559737690694806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0.4863737922999638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1.7302236613467716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6.0902865750607678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0.15245424895748094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0.24257653824281178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6.762852523231011E-2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0.70603217148694242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6.762852523231011E-2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0.24257653824281178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0.29886039974586076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8.7651901545620259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Your Trust</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7.8581552238026324</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0.19775870725599987</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5.8517288258917333E-2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0.61091215514531072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5.8517288258917333E-2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0.19905585006382154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9.3076823483744136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0.4745308993077515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0.17519092652645174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1.8289683215091443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0.17519092652645174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0.62839176726617652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0.57481460200587087</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5.9903896415723068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2.2102207781099281E-2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0.44332267674113446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0.12359504776192853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1.2903146957091245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0.12359504776192765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0.44332267674113623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0.14972234498662118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7.997157999905669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0.32135442767988565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9.0250047576780013E-2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0.94219764291104724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9.0250047576780901E-2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0.32371760351450973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0.32041959220644678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8.1076661415009497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0.19787447134859359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0.38516047542824783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0.10737986088710461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1.1210304541709171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0.10737986088710549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0.38516047542824694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0.33444314887919724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7.8878799876598196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8.8369075355068265</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4.8068873211025931E-2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0.23221526677201432</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6.4739880212567158E-2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0.67587512889376455</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6.4739880212567158E-2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0.23221526677201432</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0.27256484610152221</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8.7266565020779456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0.11286903364153389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5.8476624622263884E-2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0.61048763257013761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5.8476624622263884E-2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0.2097496155692582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0.16201884655884946</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9.078363214840385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0.10918936800119283</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0.22848836742547718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6.3700848539012256E-2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0.66502778620510838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6.3700848539012256E-2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0.22848836742547718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0.19777213235803259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8.7057028896021524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8.5248068452536305</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0.31855870824735266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9.9548496332782399E-2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1.0392721235996101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9.9548496332783287E-2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0.35707017925841456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0.67752888488981533</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7.3748697721868366</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0.190012496636907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0.25648851058049615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7.1507079106837068E-2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0.74652372153705571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7.1507079106837068E-2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0.25648851058049615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0.18252354394111059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8.813311911798742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0.12028770986904469</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0.18895257032348667</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5.2678563897391228E-2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0.54995670438661293</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5.2678563897391228E-2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0.18895257032348667</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0.23901105893245855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9.1245695656150332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0.23980938111328154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7.2825911070388827E-2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0.76029213940296003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7.2825911070388827E-2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0.26121902468151603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0.18280521379898751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8.786476131413913</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8.3002585471151669</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0.28404947265325831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0.31283991077915196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8.7217428169513944E-2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0.91053752821757517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8.7217428169514832E-2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0.31283991077915196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0.57957261446121144</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7.7911775386743516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0.17831980115893487</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5.9973699328187635E-2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0.62611687928031756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5.9973699328187635E-2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0.21511946798591808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0.31322049021233056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8.7106017347769971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0.24221144149756579</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0.27920274475718809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7.7839637771735859E-2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0.81263473208903036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7.7839637771735859E-2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0.2792027447571872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0.49147084913658823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7.2449449398071808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0.25837803277577276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8.0829410165946136E-2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0.84384753006865409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8.0829410165947024E-2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0.28992674968011301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0.33751508793039697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7.7448904932028944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7.8684173527378221E-2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0.22695207861524658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6.327254270482463E-2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0.66055633429728644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6.327254270482463E-2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0.22695207861524658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0.52656729709256567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8.3625374124419398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9.3780641862453606E-2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0.20979229243582154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5.8488522613588501E-2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0.61061184590499451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5.8488522613588501E-2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0.20979229243582154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0.41521449813509115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8.7348910128078305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1.6002520946704735E-2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0.13632064428109558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3.8005176420734088E-2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0.39676862897573884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3.8005176420734088E-2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0.13632064428109558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6.7291111249730307E-2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9.5127666980949748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7.9149135197894323</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0.17327670992852351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0.44727933566405298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0.12469813468757618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1.3018307661066046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0.12469813468757529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0.44727933566405298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7.5821419243089494E-2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8.395849950377352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0.23293072003692572</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0.19829005578577874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2.0701199411015887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0.19829005578577963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0.48732917360752204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8.959140274691773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0.50110321056687734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0.1896968043160614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1.9804076196446809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0.18969680431606228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0.36443209535750398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7.6618676506995911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0.31214244601208652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0.63174763222716468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0.17612651658736311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1.8387357484944049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0.17612651658736489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0.43165692424097024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8.1117211285733379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1.4956912991444709</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0.38910656679277178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0.10848000165647864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1.1325157671165265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0.10848000165647775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0.38910656679277267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0.51401042567853494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8.3632952180291262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0.60778245566479683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0.18558727428221999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1.9375047113878816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0.18558727428221911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0.66568239337844926</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0.56476230453552034</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5.9976068963654132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7.7495536251834523</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0.51547410784828518</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0.55578551306418778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0.15494884569748102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1.6176438806168019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0.15494884569748102</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0.55578551306418866</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0.41380290186005197</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7.9477359062032447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0.73179973446061286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0.52242151859585118</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0.14564721348648124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1.5205361651114462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0.14564721348648035</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0.52242151859585295</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0.76904185961203453</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7.5513713441636598</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6.939706786321878</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0.17517730684254662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9.0723534097906899E-2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0.9471407747556686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9.0723534097906899E-2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0.32541595078446672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0.53981159039098792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6.8296453732559517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1.0227085787705743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0.436608712124535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0.12172324462395157</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1.2707733375386994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0.12172324462395245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0.436608712124535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0.2288195546567362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8.3085399031892848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0.23011134744861561</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0.33646815668872954</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9.380480647191014E-2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0.97930881949252502</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9.380480647191014E-2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0.33646815668872954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0.51548652982672838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5.5009439527017969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0.11526602796391039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8.6087047493855984E-2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0.89873651495725504</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8.6087047493855984E-2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0.30878535199266466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0.57692913035496129</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6.5703419586964369</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0.10586508448165688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0.11920562988674321</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1.2444897982515104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0.11920562988674277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0.42757828797314268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0.645033418026558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4.1705519558639397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2.0911931326581978E-2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0.47624156226970182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0.13277258692839133</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1.3861268975033507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0.13277258692839133</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0.47624156226970271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0.67664332968017593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6.1848118134637948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0.26824464278399951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0.13547597267865896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3.7769688293183279E-2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0.3943101664633204</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3.7769688293183279E-2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0.13547597267865896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0.21009829076575492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8.980782709120728</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0.29018933277480308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0.11273519231060369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1.1769393515034743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0.11273519231060369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0.40436949637603448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0.50317651569832833</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7.9875304377284593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1.6618261051595358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0.42594275948181171</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0.11874965677143212</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1.2397295038692597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0.11874965677143212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0.42594275948181171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0.26640285246804396</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6.3468944072291213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0.81917095861031353</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0.41117343703060794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0.1146320800952596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1.1967425898125654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0.11463208009525871</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0.41117343703060882</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0.13182974285109239</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7.9850411468209934</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0.31376095013171668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0.12981249026380048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1.3552239099144057</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0.12981249026380048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0.46562400112528834</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0.96855558571651557</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7.4962071237005814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0.24897478520354266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0.3325695200357508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9.2717895721318833E-2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0.96796162605873448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9.2717895721318833E-2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0.3325695200357508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0.9632431296573376</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6.9151906540914547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9.0172491449327605</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4.0561102836226937E-2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0.22350541843934302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6.2311639616824621E-2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0.65052464291444068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6.2311639616824621E-2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0.22350541843934302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0.14260065365418839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9.0172491449327605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9.1071032589213132</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0.2145679196839243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0.193708438254518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5.4004464319193701E-2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0.56379891594992415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5.4004464319193701E-2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0.193708438254518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0.13206803222818131</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9.1071032589213132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8.0669587748446645</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0.19949539678435979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7.6098773628257455E-2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0.79446035837228735</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7.6098773628256566E-2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0.27295844479610665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0.36348240819843625</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8.0669587748446645</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Sheet1!$G$2:$G$3</c:f>
              <c:numCache>
                <c:formatCode>0.0;;</c:formatCode>
                <c:ptCount val="2"/>
                <c:pt idx="0">
                  <c:v>7.203751943191401</c:v>
                </c:pt>
                <c:pt idx="1">
                  <c:v>7.2037519431914019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(102)</c:v>
                </c:pt>
                <c:pt idx="1">
                  <c:v>West Suffolk Hospital (102)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2.796248056808599</c:v>
                </c:pt>
                <c:pt idx="1">
                  <c:v>2.7962480568085981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Sheet1!$G$2:$G$3</c:f>
              <c:numCache>
                <c:formatCode>0.0;;</c:formatCode>
                <c:ptCount val="2"/>
                <c:pt idx="0">
                  <c:v>7.5695781295026947</c:v>
                </c:pt>
                <c:pt idx="1">
                  <c:v>7.5695781295026947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West Suffolk Hospital (103)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2.4304218704973053</c:v>
                </c:pt>
                <c:pt idx="1">
                  <c:v>2.4304218704973053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Sheet1!$G$2:$G$3</c:f>
              <c:numCache>
                <c:formatCode>0.0;;</c:formatCode>
                <c:ptCount val="2"/>
                <c:pt idx="0">
                  <c:v>7.0715746329046256</c:v>
                </c:pt>
                <c:pt idx="1">
                  <c:v>7.0715994339097907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2.9284253670953744</c:v>
                </c:pt>
                <c:pt idx="1">
                  <c:v>2.9284005660902093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8.3988943584770066</c:v>
                </c:pt>
                <c:pt idx="1">
                  <c:v>8.3989270483468896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1.6011056415229934</c:v>
                </c:pt>
                <c:pt idx="1">
                  <c:v>1.6010729516531104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6.0902865750607678</c:v>
                </c:pt>
                <c:pt idx="1">
                  <c:v>6.0903432663655943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3.9097134249392322</c:v>
                </c:pt>
                <c:pt idx="1">
                  <c:v>3.9096567336344057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8.4602799840307199</c:v>
                </c:pt>
                <c:pt idx="1">
                  <c:v>8.4602872430761327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1.5397200159692801</c:v>
                </c:pt>
                <c:pt idx="1">
                  <c:v>1.5397127569238673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9.1315399774686412</c:v>
                </c:pt>
                <c:pt idx="1">
                  <c:v>9.1315465435697938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0.86846002253135879</c:v>
                </c:pt>
                <c:pt idx="1">
                  <c:v>0.86845345643020622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3.6312777235860851</c:v>
                </c:pt>
                <c:pt idx="1">
                  <c:v>3.6313167709333012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6.3687222764139149</c:v>
                </c:pt>
                <c:pt idx="1">
                  <c:v>6.3686832290666988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Sheet1!$G$2:$G$3</c:f>
              <c:numCache>
                <c:formatCode>0.0;;</c:formatCode>
                <c:ptCount val="2"/>
                <c:pt idx="0">
                  <c:v>8.7651901545620259</c:v>
                </c:pt>
                <c:pt idx="1">
                  <c:v>8.7652004332876476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1.2348098454379741</c:v>
                </c:pt>
                <c:pt idx="1">
                  <c:v>1.2347995667123524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Sheet1!$G$2:$G$3</c:f>
              <c:numCache>
                <c:formatCode>0.0;;</c:formatCode>
                <c:ptCount val="2"/>
                <c:pt idx="0">
                  <c:v>7.8878799876598196</c:v>
                </c:pt>
                <c:pt idx="1">
                  <c:v>7.8878997178695416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(349)</c:v>
                </c:pt>
                <c:pt idx="1">
                  <c:v>West Suffolk Hospital (349)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2.1121200123401804</c:v>
                </c:pt>
                <c:pt idx="1">
                  <c:v>2.1121002821304584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Sheet1!$G$2:$G$3</c:f>
              <c:numCache>
                <c:formatCode>0.0;;</c:formatCode>
                <c:ptCount val="2"/>
                <c:pt idx="0">
                  <c:v>8.1076661415009497</c:v>
                </c:pt>
                <c:pt idx="1">
                  <c:v>8.1076671412614765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(293)</c:v>
                </c:pt>
                <c:pt idx="1">
                  <c:v>West Suffolk Hospital (293)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1.8923338584990503</c:v>
                </c:pt>
                <c:pt idx="1">
                  <c:v>1.8923328587385235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Sheet1!$G$2:$G$3</c:f>
              <c:numCache>
                <c:formatCode>0.0;;</c:formatCode>
                <c:ptCount val="2"/>
                <c:pt idx="0">
                  <c:v>7.997157999905669</c:v>
                </c:pt>
                <c:pt idx="1">
                  <c:v>7.9971864053349462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(147)</c:v>
                </c:pt>
                <c:pt idx="1">
                  <c:v>West Suffolk Hospital (147)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2.002842000094331</c:v>
                </c:pt>
                <c:pt idx="1">
                  <c:v>2.0028135946650538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Sheet1!$G$2:$G$3</c:f>
              <c:numCache>
                <c:formatCode>0.0;;</c:formatCode>
                <c:ptCount val="2"/>
                <c:pt idx="0">
                  <c:v>5.9903896415723068</c:v>
                </c:pt>
                <c:pt idx="1">
                  <c:v>5.9904156991426314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West Suffolk Hospital (199)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4.0096103584276932</c:v>
                </c:pt>
                <c:pt idx="1">
                  <c:v>4.0095843008573686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Sheet1!$G$2:$G$3</c:f>
              <c:numCache>
                <c:formatCode>0.0;;</c:formatCode>
                <c:ptCount val="2"/>
                <c:pt idx="0">
                  <c:v>9.3076823483744136</c:v>
                </c:pt>
                <c:pt idx="1">
                  <c:v>9.307697379079114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(481)</c:v>
                </c:pt>
                <c:pt idx="1">
                  <c:v>West Suffolk Hospital (481)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0.69231765162558645</c:v>
                </c:pt>
                <c:pt idx="1">
                  <c:v>0.69230262092088601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Sheet1!$G$2:$G$3</c:f>
              <c:numCache>
                <c:formatCode>0.0;;</c:formatCode>
                <c:ptCount val="2"/>
                <c:pt idx="0">
                  <c:v>8.7057028896021524</c:v>
                </c:pt>
                <c:pt idx="1">
                  <c:v>8.705712323596476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West Suffolk Hospital (483)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1.2942971103978476</c:v>
                </c:pt>
                <c:pt idx="1">
                  <c:v>1.294287676403524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Sheet1!$G$2:$G$3</c:f>
              <c:numCache>
                <c:formatCode>0.0;;</c:formatCode>
                <c:ptCount val="2"/>
                <c:pt idx="0">
                  <c:v>9.078363214840385</c:v>
                </c:pt>
                <c:pt idx="1">
                  <c:v>9.0783707462960432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(512)</c:v>
                </c:pt>
                <c:pt idx="1">
                  <c:v>West Suffolk Hospital (512)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0.921636785159615</c:v>
                </c:pt>
                <c:pt idx="1">
                  <c:v>0.92162925370395676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Sheet1!$G$2:$G$3</c:f>
              <c:numCache>
                <c:formatCode>0.0;;</c:formatCode>
                <c:ptCount val="2"/>
                <c:pt idx="0">
                  <c:v>8.7266565020779456</c:v>
                </c:pt>
                <c:pt idx="1">
                  <c:v>8.7266712115617455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(510)</c:v>
                </c:pt>
                <c:pt idx="1">
                  <c:v>West Suffolk Hospital (510)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1.2733434979220544</c:v>
                </c:pt>
                <c:pt idx="1">
                  <c:v>1.2733287884382545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Sheet1!$G$2:$G$3</c:f>
              <c:numCache>
                <c:formatCode>0.0;;</c:formatCode>
                <c:ptCount val="2"/>
                <c:pt idx="0">
                  <c:v>8.786476131413913</c:v>
                </c:pt>
                <c:pt idx="1">
                  <c:v>8.7864848017839883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(486)</c:v>
                </c:pt>
                <c:pt idx="1">
                  <c:v>West Suffolk Hospital (486)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1.213523868586087</c:v>
                </c:pt>
                <c:pt idx="1">
                  <c:v>1.2135151982160117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Sheet1!$G$2:$G$3</c:f>
              <c:numCache>
                <c:formatCode>0.0;;</c:formatCode>
                <c:ptCount val="2"/>
                <c:pt idx="0">
                  <c:v>9.1245695656150332</c:v>
                </c:pt>
                <c:pt idx="1">
                  <c:v>9.1245824974578777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0.87543043438496682</c:v>
                </c:pt>
                <c:pt idx="1">
                  <c:v>0.87541750254212225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Sheet1!$G$2:$G$3</c:f>
              <c:numCache>
                <c:formatCode>0.0;;</c:formatCode>
                <c:ptCount val="2"/>
                <c:pt idx="0">
                  <c:v>8.813311911798742</c:v>
                </c:pt>
                <c:pt idx="1">
                  <c:v>8.81333408892975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1.186688088201258</c:v>
                </c:pt>
                <c:pt idx="1">
                  <c:v>1.18666591107025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Sheet1!$G$2:$G$3</c:f>
              <c:numCache>
                <c:formatCode>0.0;;</c:formatCode>
                <c:ptCount val="2"/>
                <c:pt idx="0">
                  <c:v>7.3748697721868366</c:v>
                </c:pt>
                <c:pt idx="1">
                  <c:v>7.3748740368130354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West Suffolk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2.6251302278131634</c:v>
                </c:pt>
                <c:pt idx="1">
                  <c:v>2.6251259631869646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Sheet1!$G$2:$G$3</c:f>
              <c:numCache>
                <c:formatCode>0.0;;</c:formatCode>
                <c:ptCount val="2"/>
                <c:pt idx="0">
                  <c:v>7.7448904932028944</c:v>
                </c:pt>
                <c:pt idx="1">
                  <c:v>7.7449200453399047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(466)</c:v>
                </c:pt>
                <c:pt idx="1">
                  <c:v>West Suffolk Hospital (466)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2.2551095067971056</c:v>
                </c:pt>
                <c:pt idx="1">
                  <c:v>2.2550799546600953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Sheet1!$G$2:$G$3</c:f>
              <c:numCache>
                <c:formatCode>0.0;;</c:formatCode>
                <c:ptCount val="2"/>
                <c:pt idx="0">
                  <c:v>7.2449449398071808</c:v>
                </c:pt>
                <c:pt idx="1">
                  <c:v>7.2449565462149321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(490)</c:v>
                </c:pt>
                <c:pt idx="1">
                  <c:v>West Suffolk Hospital (490)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2.7550550601928192</c:v>
                </c:pt>
                <c:pt idx="1">
                  <c:v>2.7550434537850679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Sheet1!$G$2:$G$3</c:f>
              <c:numCache>
                <c:formatCode>0.0;;</c:formatCode>
                <c:ptCount val="2"/>
                <c:pt idx="0">
                  <c:v>8.7106017347769971</c:v>
                </c:pt>
                <c:pt idx="1">
                  <c:v>8.7106183046360517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(500)</c:v>
                </c:pt>
                <c:pt idx="1">
                  <c:v>West Suffolk Hospital (500)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1.2893982652230029</c:v>
                </c:pt>
                <c:pt idx="1">
                  <c:v>1.2893816953639483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Sheet1!$G$2:$G$3</c:f>
              <c:numCache>
                <c:formatCode>0.0;;</c:formatCode>
                <c:ptCount val="2"/>
                <c:pt idx="0">
                  <c:v>7.7911775386743516</c:v>
                </c:pt>
                <c:pt idx="1">
                  <c:v>7.791204776359252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(439)</c:v>
                </c:pt>
                <c:pt idx="1">
                  <c:v>West Suffolk Hospital (439)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2.2088224613256484</c:v>
                </c:pt>
                <c:pt idx="1">
                  <c:v>2.208795223640748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Sheet1!$G$2:$G$3</c:f>
              <c:numCache>
                <c:formatCode>0.0;;</c:formatCode>
                <c:ptCount val="2"/>
                <c:pt idx="0">
                  <c:v>9.5127666980949748</c:v>
                </c:pt>
                <c:pt idx="1">
                  <c:v>9.512771373737051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(505)</c:v>
                </c:pt>
                <c:pt idx="1">
                  <c:v>West Suffolk Hospital (505)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0.48723330190502523</c:v>
                </c:pt>
                <c:pt idx="1">
                  <c:v>0.48722862626294905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Sheet1!$G$2:$G$3</c:f>
              <c:numCache>
                <c:formatCode>0.0;;</c:formatCode>
                <c:ptCount val="2"/>
                <c:pt idx="0">
                  <c:v>8.7348910128078305</c:v>
                </c:pt>
                <c:pt idx="1">
                  <c:v>8.7349006277320154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(415)</c:v>
                </c:pt>
                <c:pt idx="1">
                  <c:v>West Suffolk Hospital (415)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1.2651089871921695</c:v>
                </c:pt>
                <c:pt idx="1">
                  <c:v>1.2650993722679846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Sheet1!$G$2:$G$3</c:f>
              <c:numCache>
                <c:formatCode>0.0;;</c:formatCode>
                <c:ptCount val="2"/>
                <c:pt idx="0">
                  <c:v>8.3625374124419398</c:v>
                </c:pt>
                <c:pt idx="1">
                  <c:v>8.362555569078161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(456)</c:v>
                </c:pt>
                <c:pt idx="1">
                  <c:v>West Suffolk Hospital (456)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1.6374625875580602</c:v>
                </c:pt>
                <c:pt idx="1">
                  <c:v>1.637444430921839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Sheet1!$G$2:$G$3</c:f>
              <c:numCache>
                <c:formatCode>0.0;;</c:formatCode>
                <c:ptCount val="2"/>
                <c:pt idx="0">
                  <c:v>8.1117211285733379</c:v>
                </c:pt>
                <c:pt idx="1">
                  <c:v>8.1116787262189352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(66)</c:v>
                </c:pt>
                <c:pt idx="1">
                  <c:v>West Suffolk Hospital (66)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1.8882788714266621</c:v>
                </c:pt>
                <c:pt idx="1">
                  <c:v>1.8883212737810648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Sheet1!$G$2:$G$3</c:f>
              <c:numCache>
                <c:formatCode>0.0;;</c:formatCode>
                <c:ptCount val="2"/>
                <c:pt idx="0">
                  <c:v>7.6618676506995911</c:v>
                </c:pt>
                <c:pt idx="1">
                  <c:v>7.6618802417241341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West Suffolk Hospital (69)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2.3381323493004089</c:v>
                </c:pt>
                <c:pt idx="1">
                  <c:v>2.3381197582758659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Sheet1!$H$2:$H$3</c:f>
              <c:numCache>
                <c:formatCode>0.0;;</c:formatCode>
                <c:ptCount val="2"/>
                <c:pt idx="0">
                  <c:v>8.959140274691773</c:v>
                </c:pt>
                <c:pt idx="1">
                  <c:v>8.9591218736318829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c:v>
                </c:pt>
                <c:pt idx="1">
                  <c:v>West Suffolk Hospital (49)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1.040859725308227</c:v>
                </c:pt>
                <c:pt idx="1">
                  <c:v>1.0408781263681171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Sheet1!$G$2:$G$3</c:f>
              <c:numCache>
                <c:formatCode>0.0;;</c:formatCode>
                <c:ptCount val="2"/>
                <c:pt idx="0">
                  <c:v>8.395849950377352</c:v>
                </c:pt>
                <c:pt idx="1">
                  <c:v>8.3958545983968538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(155)</c:v>
                </c:pt>
                <c:pt idx="1">
                  <c:v>West Suffolk Hospital (155)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1.604150049622648</c:v>
                </c:pt>
                <c:pt idx="1">
                  <c:v>1.6041454016031462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Sheet1!$G$2:$G$3</c:f>
              <c:numCache>
                <c:formatCode>0.0;;</c:formatCode>
                <c:ptCount val="2"/>
                <c:pt idx="0">
                  <c:v>8.3632952180291262</c:v>
                </c:pt>
                <c:pt idx="1">
                  <c:v>8.3633171354757554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(143)</c:v>
                </c:pt>
                <c:pt idx="1">
                  <c:v>West Suffolk Hospital (143)</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1.6367047819708738</c:v>
                </c:pt>
                <c:pt idx="1">
                  <c:v>1.6366828645242446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Sheet1!$G$2:$G$3</c:f>
              <c:numCache>
                <c:formatCode>0.0;;</c:formatCode>
                <c:ptCount val="2"/>
                <c:pt idx="0">
                  <c:v>5.9976068963654132</c:v>
                </c:pt>
                <c:pt idx="1">
                  <c:v>5.9976948803850778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(92)</c:v>
                </c:pt>
                <c:pt idx="1">
                  <c:v>West Suffolk Hospital (92)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4.0023931036345868</c:v>
                </c:pt>
                <c:pt idx="1">
                  <c:v>4.0023051196149222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Sheet1!$G$2:$G$3</c:f>
              <c:numCache>
                <c:formatCode>0.0;;</c:formatCode>
                <c:ptCount val="2"/>
                <c:pt idx="0">
                  <c:v>0</c:v>
                </c:pt>
                <c:pt idx="1">
                  <c:v>7.5513624219330424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Sheet1!$H$2:$H$3</c:f>
              <c:numCache>
                <c:formatCode>0.0;;</c:formatCode>
                <c:ptCount val="2"/>
                <c:pt idx="0">
                  <c:v>7.5513713441636598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(62)</c:v>
                </c:pt>
                <c:pt idx="1">
                  <c:v>West Suffolk Hospital (62)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2.4486286558363402</c:v>
                </c:pt>
                <c:pt idx="1">
                  <c:v>2.4486375780669576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Sheet1!$G$2:$G$3</c:f>
              <c:numCache>
                <c:formatCode>0.0;;</c:formatCode>
                <c:ptCount val="2"/>
                <c:pt idx="0">
                  <c:v>7.9477359062032447</c:v>
                </c:pt>
                <c:pt idx="1">
                  <c:v>7.9477286604055708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(64)</c:v>
                </c:pt>
                <c:pt idx="1">
                  <c:v>West Suffolk Hospital (64)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2.0522640937967553</c:v>
                </c:pt>
                <c:pt idx="1">
                  <c:v>2.0522713395944292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Sheet1!$G$2:$G$3</c:f>
              <c:numCache>
                <c:formatCode>0.0;;</c:formatCode>
                <c:ptCount val="2"/>
                <c:pt idx="0">
                  <c:v>6.5703419586964369</c:v>
                </c:pt>
                <c:pt idx="1">
                  <c:v>6.5703535383843548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(499)</c:v>
                </c:pt>
                <c:pt idx="1">
                  <c:v>West Suffolk Hospital (499)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3.4296580413035631</c:v>
                </c:pt>
                <c:pt idx="1">
                  <c:v>3.4296464616156452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Sheet1!$G$2:$G$3</c:f>
              <c:numCache>
                <c:formatCode>0.0;;</c:formatCode>
                <c:ptCount val="2"/>
                <c:pt idx="0">
                  <c:v>5.5009439527017969</c:v>
                </c:pt>
                <c:pt idx="1">
                  <c:v>5.5009838550212518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(345)</c:v>
                </c:pt>
                <c:pt idx="1">
                  <c:v>West Suffolk Hospital (345)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4.4990560472982031</c:v>
                </c:pt>
                <c:pt idx="1">
                  <c:v>4.4990161449787482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Sheet1!$G$2:$G$3</c:f>
              <c:numCache>
                <c:formatCode>0.0;;</c:formatCode>
                <c:ptCount val="2"/>
                <c:pt idx="0">
                  <c:v>8.3085399031892848</c:v>
                </c:pt>
                <c:pt idx="1">
                  <c:v>8.3085635398809927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(185)</c:v>
                </c:pt>
                <c:pt idx="1">
                  <c:v>West Suffolk Hospital (185)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1.6914600968107152</c:v>
                </c:pt>
                <c:pt idx="1">
                  <c:v>1.6914364601190073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Sheet1!$G$2:$G$3</c:f>
              <c:numCache>
                <c:formatCode>0.0;;</c:formatCode>
                <c:ptCount val="2"/>
                <c:pt idx="0">
                  <c:v>6.8296453732559517</c:v>
                </c:pt>
                <c:pt idx="1">
                  <c:v>6.8296606869615237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(515)</c:v>
                </c:pt>
                <c:pt idx="1">
                  <c:v>West Suffolk Hospital (515)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3.1703546267440483</c:v>
                </c:pt>
                <c:pt idx="1">
                  <c:v>3.1703393130384763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Sheet1!$G$2:$G$3</c:f>
              <c:numCache>
                <c:formatCode>0.0;;</c:formatCode>
                <c:ptCount val="2"/>
                <c:pt idx="0">
                  <c:v>7.9875304377284593</c:v>
                </c:pt>
                <c:pt idx="1">
                  <c:v>7.9875304242843743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(477)</c:v>
                </c:pt>
                <c:pt idx="1">
                  <c:v>West Suffolk Hospital (477)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2.0124695622715407</c:v>
                </c:pt>
                <c:pt idx="1">
                  <c:v>2.0124695757156257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Sheet1!$G$2:$G$3</c:f>
              <c:numCache>
                <c:formatCode>0.0;;</c:formatCode>
                <c:ptCount val="2"/>
                <c:pt idx="0">
                  <c:v>8.980782709120728</c:v>
                </c:pt>
                <c:pt idx="1">
                  <c:v>8.9807812134845602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1.019217290879272</c:v>
                </c:pt>
                <c:pt idx="1">
                  <c:v>1.0192187865154398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Sheet1!$G$2:$G$3</c:f>
              <c:numCache>
                <c:formatCode>0.0;;</c:formatCode>
                <c:ptCount val="2"/>
                <c:pt idx="0">
                  <c:v>6.1848118134637948</c:v>
                </c:pt>
                <c:pt idx="1">
                  <c:v>6.1848471185709171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(281)</c:v>
                </c:pt>
                <c:pt idx="1">
                  <c:v>West Suffolk Hospital (281)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3.8151881865362052</c:v>
                </c:pt>
                <c:pt idx="1">
                  <c:v>3.8151528814290829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Sheet1!$G$2:$G$3</c:f>
              <c:numCache>
                <c:formatCode>0.0;;</c:formatCode>
                <c:ptCount val="2"/>
                <c:pt idx="0">
                  <c:v>4.1705519558639397</c:v>
                </c:pt>
                <c:pt idx="1">
                  <c:v>4.1705486622331254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(374)</c:v>
                </c:pt>
                <c:pt idx="1">
                  <c:v>West Suffolk Hospital (374)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5.8294480441360603</c:v>
                </c:pt>
                <c:pt idx="1">
                  <c:v>5.8294513377668746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Sheet1!$G$2:$G$3</c:f>
              <c:numCache>
                <c:formatCode>0.0;;</c:formatCode>
                <c:ptCount val="2"/>
                <c:pt idx="0">
                  <c:v>6.9151906540914547</c:v>
                </c:pt>
                <c:pt idx="1">
                  <c:v>6.9152034084432348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(438)</c:v>
                </c:pt>
                <c:pt idx="1">
                  <c:v>West Suffolk Hospital (438)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3.0848093459085453</c:v>
                </c:pt>
                <c:pt idx="1">
                  <c:v>3.0847965915567652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Sheet1!$G$2:$G$3</c:f>
              <c:numCache>
                <c:formatCode>0.0;;</c:formatCode>
                <c:ptCount val="2"/>
                <c:pt idx="0">
                  <c:v>7.4962071237005814</c:v>
                </c:pt>
                <c:pt idx="1">
                  <c:v>7.496219014993085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(461)</c:v>
                </c:pt>
                <c:pt idx="1">
                  <c:v>West Suffolk Hospital (461)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2.5037928762994186</c:v>
                </c:pt>
                <c:pt idx="1">
                  <c:v>2.503780985006915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Sheet1!$G$2:$G$3</c:f>
              <c:numCache>
                <c:formatCode>0.0;;</c:formatCode>
                <c:ptCount val="2"/>
                <c:pt idx="0">
                  <c:v>7.9850411468209934</c:v>
                </c:pt>
                <c:pt idx="1">
                  <c:v>7.9850462354595404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(243)</c:v>
                </c:pt>
                <c:pt idx="1">
                  <c:v>West Suffolk Hospital (243)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2.0149588531790066</c:v>
                </c:pt>
                <c:pt idx="1">
                  <c:v>2.0149537645404596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Sheet1!$G$2:$G$3</c:f>
              <c:numCache>
                <c:formatCode>0.0;;</c:formatCode>
                <c:ptCount val="2"/>
                <c:pt idx="0">
                  <c:v>6.3468944072291213</c:v>
                </c:pt>
                <c:pt idx="1">
                  <c:v>6.3469051171903201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(277)</c:v>
                </c:pt>
                <c:pt idx="1">
                  <c:v>West Suffolk Hospital (277)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3.6531055927708787</c:v>
                </c:pt>
                <c:pt idx="1">
                  <c:v>3.6530948828096799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Sheet1!$G$2:$G$3</c:f>
              <c:numCache>
                <c:formatCode>0.0;;</c:formatCode>
                <c:ptCount val="2"/>
                <c:pt idx="0">
                  <c:v>9.0172491449327605</c:v>
                </c:pt>
                <c:pt idx="1">
                  <c:v>9.0172642729582435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(516)</c:v>
                </c:pt>
                <c:pt idx="1">
                  <c:v>West Suffolk Hospital (516)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0.98275085506723947</c:v>
                </c:pt>
                <c:pt idx="1">
                  <c:v>0.98273572704175649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Sheet1!$G$2:$G$3</c:f>
              <c:numCache>
                <c:formatCode>0.0;;</c:formatCode>
                <c:ptCount val="2"/>
                <c:pt idx="0">
                  <c:v>9.1071032589213132</c:v>
                </c:pt>
                <c:pt idx="1">
                  <c:v>9.1071227337994234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(509)</c:v>
                </c:pt>
                <c:pt idx="1">
                  <c:v>West Suffolk Hospital (509)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0.89289674107868677</c:v>
                </c:pt>
                <c:pt idx="1">
                  <c:v>0.89287726620057661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Sheet1!$G$2:$G$3</c:f>
              <c:numCache>
                <c:formatCode>0.0;;</c:formatCode>
                <c:ptCount val="2"/>
                <c:pt idx="0">
                  <c:v>8.0669587748446645</c:v>
                </c:pt>
                <c:pt idx="1">
                  <c:v>8.0669746663069883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(518)</c:v>
                </c:pt>
                <c:pt idx="1">
                  <c:v>West Suffolk Hospital (518)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1.9330412251553355</c:v>
                </c:pt>
                <c:pt idx="1">
                  <c:v>1.9330253336930117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6.490291913924052</c:v>
                </c:pt>
                <c:pt idx="1">
                  <c:v>7.203751943191401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7.7202184766070809</c:v>
                </c:pt>
                <c:pt idx="1">
                  <c:v>7.5695781295026947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7.6865079169741799</c:v>
                </c:pt>
                <c:pt idx="1">
                  <c:v>7.1804899822534249</c:v>
                </c:pt>
                <c:pt idx="2">
                  <c:v>6.5168782071245168</c:v>
                </c:pt>
                <c:pt idx="3">
                  <c:v>6.8074168523352956</c:v>
                </c:pt>
                <c:pt idx="4">
                  <c:v>6.4258251767648096</c:v>
                </c:pt>
                <c:pt idx="5">
                  <c:v>7.0715746329046256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6.4580354659181021</c:v>
                </c:pt>
                <c:pt idx="1">
                  <c:v>5.5322818741656379</c:v>
                </c:pt>
                <c:pt idx="2">
                  <c:v>6.0902865750607678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8.4971491658324325</c:v>
                </c:pt>
                <c:pt idx="1">
                  <c:v>8.3145118693212758</c:v>
                </c:pt>
                <c:pt idx="2">
                  <c:v>8.3988943584770066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8.6212214993446477</c:v>
                </c:pt>
                <c:pt idx="1">
                  <c:v>8.3767913854733589</c:v>
                </c:pt>
                <c:pt idx="2">
                  <c:v>8.4602799840307199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9.0337022324754379</c:v>
                </c:pt>
                <c:pt idx="1">
                  <c:v>9.2934518058398812</c:v>
                </c:pt>
                <c:pt idx="2">
                  <c:v>9.1315399774686412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3.9988523456556879</c:v>
                </c:pt>
                <c:pt idx="1">
                  <c:v>3.317187818250356</c:v>
                </c:pt>
                <c:pt idx="2">
                  <c:v>3.6312777235860851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9.4756504355861448</c:v>
                </c:pt>
                <c:pt idx="1">
                  <c:v>9.2072988946329275</c:v>
                </c:pt>
                <c:pt idx="2">
                  <c:v>8.9961034275686238</c:v>
                </c:pt>
                <c:pt idx="3">
                  <c:v>9.2260357317970882</c:v>
                </c:pt>
                <c:pt idx="4">
                  <c:v>8.9936391907311819</c:v>
                </c:pt>
                <c:pt idx="5">
                  <c:v>8.7651901545620259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8.8229060039927063</c:v>
                </c:pt>
                <c:pt idx="1">
                  <c:v>8.4086581180886402</c:v>
                </c:pt>
                <c:pt idx="2">
                  <c:v>8.0072537932305998</c:v>
                </c:pt>
                <c:pt idx="3">
                  <c:v>8.3445607630226384</c:v>
                </c:pt>
                <c:pt idx="4">
                  <c:v>7.8698059290064117</c:v>
                </c:pt>
                <c:pt idx="5">
                  <c:v>7.8878799876598196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8.6067084607855726</c:v>
                </c:pt>
                <c:pt idx="1">
                  <c:v>8.2849362077091477</c:v>
                </c:pt>
                <c:pt idx="2">
                  <c:v>8.0747609666778057</c:v>
                </c:pt>
                <c:pt idx="3">
                  <c:v>8.1750144540865914</c:v>
                </c:pt>
                <c:pt idx="4">
                  <c:v>7.9568621726797248</c:v>
                </c:pt>
                <c:pt idx="5">
                  <c:v>8.1076661415009497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7.3465151034199616</c:v>
                </c:pt>
                <c:pt idx="1">
                  <c:v>7.997157999905669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5.5203350390237684</c:v>
                </c:pt>
                <c:pt idx="1">
                  <c:v>5.9903896415723068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9.5769682360789901</c:v>
                </c:pt>
                <c:pt idx="1">
                  <c:v>9.5111038112160067</c:v>
                </c:pt>
                <c:pt idx="2">
                  <c:v>9.6002962125108766</c:v>
                </c:pt>
                <c:pt idx="3">
                  <c:v>9.5488070248330601</c:v>
                </c:pt>
                <c:pt idx="4">
                  <c:v>9.443536508714093</c:v>
                </c:pt>
                <c:pt idx="5">
                  <c:v>9.3076823483744136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8.8976101234952374</c:v>
                </c:pt>
                <c:pt idx="1">
                  <c:v>8.7215950316286772</c:v>
                </c:pt>
                <c:pt idx="2">
                  <c:v>8.7977461672274178</c:v>
                </c:pt>
                <c:pt idx="3">
                  <c:v>8.8523125315227809</c:v>
                </c:pt>
                <c:pt idx="4">
                  <c:v>8.8617506636830949</c:v>
                </c:pt>
                <c:pt idx="5">
                  <c:v>8.7057028896021524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9.2612713604901984</c:v>
                </c:pt>
                <c:pt idx="1">
                  <c:v>9.2544452843068985</c:v>
                </c:pt>
                <c:pt idx="2">
                  <c:v>9.1527078842864729</c:v>
                </c:pt>
                <c:pt idx="3">
                  <c:v>9.1281702963826969</c:v>
                </c:pt>
                <c:pt idx="4">
                  <c:v>9.2846409109403591</c:v>
                </c:pt>
                <c:pt idx="5">
                  <c:v>9.078363214840385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8.7837643686346585</c:v>
                </c:pt>
                <c:pt idx="1">
                  <c:v>8.6115550913608896</c:v>
                </c:pt>
                <c:pt idx="2">
                  <c:v>8.6939648820483004</c:v>
                </c:pt>
                <c:pt idx="3">
                  <c:v>8.6368951379578718</c:v>
                </c:pt>
                <c:pt idx="4">
                  <c:v>8.681490822149188</c:v>
                </c:pt>
                <c:pt idx="5">
                  <c:v>8.7266565020779456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9.0979243078257603</c:v>
                </c:pt>
                <c:pt idx="1">
                  <c:v>8.9137100334756134</c:v>
                </c:pt>
                <c:pt idx="2">
                  <c:v>8.811890054042582</c:v>
                </c:pt>
                <c:pt idx="3">
                  <c:v>9.0046168891586458</c:v>
                </c:pt>
                <c:pt idx="4">
                  <c:v>8.9466807887078446</c:v>
                </c:pt>
                <c:pt idx="5">
                  <c:v>8.786476131413913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9.4162871334865663</c:v>
                </c:pt>
                <c:pt idx="1">
                  <c:v>9.267457138027055</c:v>
                </c:pt>
                <c:pt idx="2">
                  <c:v>9.1170951302407062</c:v>
                </c:pt>
                <c:pt idx="3">
                  <c:v>9.3250456518388862</c:v>
                </c:pt>
                <c:pt idx="4">
                  <c:v>9.1285779398964575</c:v>
                </c:pt>
                <c:pt idx="5">
                  <c:v>9.1245695656150332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8.8561065862832233</c:v>
                </c:pt>
                <c:pt idx="1">
                  <c:v>8.8168452084921096</c:v>
                </c:pt>
                <c:pt idx="2">
                  <c:v>8.7645764608418393</c:v>
                </c:pt>
                <c:pt idx="3">
                  <c:v>8.9947569004260686</c:v>
                </c:pt>
                <c:pt idx="4">
                  <c:v>8.8332638843643725</c:v>
                </c:pt>
                <c:pt idx="5">
                  <c:v>8.813311911798742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8.1561561887599652</c:v>
                </c:pt>
                <c:pt idx="1">
                  <c:v>7.288379285454206</c:v>
                </c:pt>
                <c:pt idx="2">
                  <c:v>6.8250883921975589</c:v>
                </c:pt>
                <c:pt idx="3">
                  <c:v>7.4240429797752769</c:v>
                </c:pt>
                <c:pt idx="4">
                  <c:v>7.2673148886291949</c:v>
                </c:pt>
                <c:pt idx="5">
                  <c:v>7.3748697721868366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8.3404608883250919</c:v>
                </c:pt>
                <c:pt idx="1">
                  <c:v>8.1827493977578403</c:v>
                </c:pt>
                <c:pt idx="2">
                  <c:v>7.8611417611644629</c:v>
                </c:pt>
                <c:pt idx="3">
                  <c:v>8.0923881523655403</c:v>
                </c:pt>
                <c:pt idx="4">
                  <c:v>8.004523147096446</c:v>
                </c:pt>
                <c:pt idx="5">
                  <c:v>7.7448904932028944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7.4381582462149263</c:v>
                </c:pt>
                <c:pt idx="1">
                  <c:v>7.3927322686535009</c:v>
                </c:pt>
                <c:pt idx="2">
                  <c:v>7.1556575791469603</c:v>
                </c:pt>
                <c:pt idx="3">
                  <c:v>7.2860210358088766</c:v>
                </c:pt>
                <c:pt idx="4">
                  <c:v>7.1181873592221088</c:v>
                </c:pt>
                <c:pt idx="5">
                  <c:v>7.2449449398071808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9.0799291279034975</c:v>
                </c:pt>
                <c:pt idx="1">
                  <c:v>9.1410839894790712</c:v>
                </c:pt>
                <c:pt idx="2">
                  <c:v>9.0038434260967595</c:v>
                </c:pt>
                <c:pt idx="3">
                  <c:v>9.0656874334685096</c:v>
                </c:pt>
                <c:pt idx="4">
                  <c:v>8.8364304987338116</c:v>
                </c:pt>
                <c:pt idx="5">
                  <c:v>8.7106017347769971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8.2523340859851082</c:v>
                </c:pt>
                <c:pt idx="1">
                  <c:v>7.9879775044474641</c:v>
                </c:pt>
                <c:pt idx="2">
                  <c:v>7.8119511119248664</c:v>
                </c:pt>
                <c:pt idx="3">
                  <c:v>8.0052281583401204</c:v>
                </c:pt>
                <c:pt idx="4">
                  <c:v>7.7643069256944726</c:v>
                </c:pt>
                <c:pt idx="5">
                  <c:v>7.7911775386743516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9.5774240142470983</c:v>
                </c:pt>
                <c:pt idx="1">
                  <c:v>9.594136102363553</c:v>
                </c:pt>
                <c:pt idx="2">
                  <c:v>9.5271206771098864</c:v>
                </c:pt>
                <c:pt idx="3">
                  <c:v>9.6021428922106704</c:v>
                </c:pt>
                <c:pt idx="4">
                  <c:v>9.6634252425179259</c:v>
                </c:pt>
                <c:pt idx="5">
                  <c:v>9.5127666980949748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9.028544259560439</c:v>
                </c:pt>
                <c:pt idx="1">
                  <c:v>9.2195602825752534</c:v>
                </c:pt>
                <c:pt idx="2">
                  <c:v>9.0356745729297945</c:v>
                </c:pt>
                <c:pt idx="3">
                  <c:v>9.1596985666629713</c:v>
                </c:pt>
                <c:pt idx="4">
                  <c:v>9.1018067424910427</c:v>
                </c:pt>
                <c:pt idx="5">
                  <c:v>8.7348910128078305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8.6971797030145677</c:v>
                </c:pt>
                <c:pt idx="1">
                  <c:v>8.207448924433761</c:v>
                </c:pt>
                <c:pt idx="2">
                  <c:v>8.1708607024345277</c:v>
                </c:pt>
                <c:pt idx="3">
                  <c:v>8.4104456711375377</c:v>
                </c:pt>
                <c:pt idx="4">
                  <c:v>8.352770112958277</c:v>
                </c:pt>
                <c:pt idx="5">
                  <c:v>8.3625374124419398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7.4157295378093462</c:v>
                </c:pt>
                <c:pt idx="1">
                  <c:v>7.5513713441636598</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7.3087440797655514</c:v>
                </c:pt>
                <c:pt idx="1">
                  <c:v>7.9477359062032447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7.1952678812082542</c:v>
                </c:pt>
                <c:pt idx="1">
                  <c:v>7.1971714957462458</c:v>
                </c:pt>
                <c:pt idx="2">
                  <c:v>6.9338803911737754</c:v>
                </c:pt>
                <c:pt idx="3">
                  <c:v>6.7281635806947158</c:v>
                </c:pt>
                <c:pt idx="4">
                  <c:v>6.4758374792041771</c:v>
                </c:pt>
                <c:pt idx="5">
                  <c:v>6.5703419586964369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8.9771211947287171</c:v>
                </c:pt>
                <c:pt idx="1">
                  <c:v>8.761776430389757</c:v>
                </c:pt>
                <c:pt idx="2">
                  <c:v>8.4694162809090052</c:v>
                </c:pt>
                <c:pt idx="3">
                  <c:v>9.0573233773486166</c:v>
                </c:pt>
                <c:pt idx="4">
                  <c:v>8.5671341322482508</c:v>
                </c:pt>
                <c:pt idx="5">
                  <c:v>8.3085399031892848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7.3467852979077781</c:v>
                </c:pt>
                <c:pt idx="1">
                  <c:v>7.4512927636775173</c:v>
                </c:pt>
                <c:pt idx="2">
                  <c:v>6.8585692361191102</c:v>
                </c:pt>
                <c:pt idx="3">
                  <c:v>7.0366031321250686</c:v>
                </c:pt>
                <c:pt idx="4">
                  <c:v>6.8816237626214214</c:v>
                </c:pt>
                <c:pt idx="5">
                  <c:v>6.8296453732559517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7.3146717392223906</c:v>
                </c:pt>
                <c:pt idx="1">
                  <c:v>8.3269271496826498</c:v>
                </c:pt>
                <c:pt idx="2">
                  <c:v>8.0248157371921316</c:v>
                </c:pt>
                <c:pt idx="3">
                  <c:v>7.7728032043281994</c:v>
                </c:pt>
                <c:pt idx="4">
                  <c:v>7.9861975983405458</c:v>
                </c:pt>
                <c:pt idx="5">
                  <c:v>7.9875304377284593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9.2472294642729302</c:v>
                </c:pt>
                <c:pt idx="1">
                  <c:v>8.8282832180305384</c:v>
                </c:pt>
                <c:pt idx="2">
                  <c:v>9.0693252276919765</c:v>
                </c:pt>
                <c:pt idx="3">
                  <c:v>9.1030494521469674</c:v>
                </c:pt>
                <c:pt idx="4">
                  <c:v>8.980782709120728</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5.0776503888455551</c:v>
                </c:pt>
                <c:pt idx="1">
                  <c:v>4.8736125759697906</c:v>
                </c:pt>
                <c:pt idx="2">
                  <c:v>4.5805404227188049</c:v>
                </c:pt>
                <c:pt idx="3">
                  <c:v>4.6795643342081537</c:v>
                </c:pt>
                <c:pt idx="4">
                  <c:v>4.5363000144233432</c:v>
                </c:pt>
                <c:pt idx="5">
                  <c:v>4.1705519558639397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7.0772165195325316</c:v>
                </c:pt>
                <c:pt idx="1">
                  <c:v>6.8177726952665729</c:v>
                </c:pt>
                <c:pt idx="2">
                  <c:v>6.9381376466264513</c:v>
                </c:pt>
                <c:pt idx="3">
                  <c:v>7.0900861541483398</c:v>
                </c:pt>
                <c:pt idx="4">
                  <c:v>6.5849439773787388</c:v>
                </c:pt>
                <c:pt idx="5">
                  <c:v>6.9151906540914547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7.8979474084465346</c:v>
                </c:pt>
                <c:pt idx="1">
                  <c:v>7.853949103491555</c:v>
                </c:pt>
                <c:pt idx="2">
                  <c:v>7.5395106211814333</c:v>
                </c:pt>
                <c:pt idx="3">
                  <c:v>8.05790813070589</c:v>
                </c:pt>
                <c:pt idx="4">
                  <c:v>7.527980147036506</c:v>
                </c:pt>
                <c:pt idx="5">
                  <c:v>7.4962071237005814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8.3535244563659514</c:v>
                </c:pt>
                <c:pt idx="1">
                  <c:v>8.1939849927946877</c:v>
                </c:pt>
                <c:pt idx="2">
                  <c:v>8.4580990720855773</c:v>
                </c:pt>
                <c:pt idx="3">
                  <c:v>8.3402245115147746</c:v>
                </c:pt>
                <c:pt idx="4">
                  <c:v>7.9638427048068134</c:v>
                </c:pt>
                <c:pt idx="5">
                  <c:v>7.9850411468209934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6.3354993993486657</c:v>
                </c:pt>
                <c:pt idx="1">
                  <c:v>6.3468944072291213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9.3375660866163805</c:v>
                </c:pt>
                <c:pt idx="1">
                  <c:v>9.3026658555513997</c:v>
                </c:pt>
                <c:pt idx="2">
                  <c:v>9.0172491449327605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9.4511727901238807</c:v>
                </c:pt>
                <c:pt idx="1">
                  <c:v>9.2665464275428686</c:v>
                </c:pt>
                <c:pt idx="2">
                  <c:v>9.254385197704309</c:v>
                </c:pt>
                <c:pt idx="3">
                  <c:v>9.4288998063623186</c:v>
                </c:pt>
                <c:pt idx="4">
                  <c:v>9.4191933537172208</c:v>
                </c:pt>
                <c:pt idx="5">
                  <c:v>9.1071032589213132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8.6845509627359938</c:v>
                </c:pt>
                <c:pt idx="1">
                  <c:v>8.3501878238832266</c:v>
                </c:pt>
                <c:pt idx="2">
                  <c:v>8.247986667509636</c:v>
                </c:pt>
                <c:pt idx="3">
                  <c:v>8.5084543317875934</c:v>
                </c:pt>
                <c:pt idx="4">
                  <c:v>8.3098415573956252</c:v>
                </c:pt>
                <c:pt idx="5">
                  <c:v>8.0669587748446645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30218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RGR | West Suffolk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30218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RGR | West Suffolk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RGR | West Suffolk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West Suffolk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971550352"/>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05994266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524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83%</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17%</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70113572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49925443"/>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78483163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315032755"/>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28628629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907149086"/>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3763668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84202257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2062213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West Suffolk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West Suffolk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524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lang="en-GB" sz="1250" b="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lang="en-GB" sz="1250">
                <a:solidFill>
                  <a:prstClr val="black"/>
                </a:solidFill>
                <a:latin typeface="Arial"/>
              </a:rPr>
              <a:t> </a:t>
            </a:r>
            <a:r>
              <a:rPr lang="en-GB" sz="1250" b="0">
                <a:solidFill>
                  <a:prstClr val="black"/>
                </a:solidFill>
                <a:latin typeface="Arial"/>
              </a:rPr>
              <a:t>Help from staff to wash or keep patients clean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given information about medicines they were to take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860810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654751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33045320"/>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9833487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327819796"/>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64586570"/>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93186389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2520168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8820118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641934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77761025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987286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354578536"/>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790431674"/>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546108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12503006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44338216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19645502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233833762"/>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8977580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1366142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998440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4150741144"/>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8383457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38258541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8717631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58324188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737631215"/>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967554172"/>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48940772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778948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990003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55041549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02439827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09651334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81012807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76449068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680842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6570232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404019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540844198"/>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0781676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93232372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61304641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58617270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69702346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8691195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117233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0003198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70641576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33955398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80790708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80330999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71613194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459427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5480215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613982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2177432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0577406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0869668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501149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605113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56884018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8469505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77704091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33073396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86065615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62805535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116832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4780937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779029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3501169354"/>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8911067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19545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646530227"/>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6326766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629062528"/>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82174293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60805885"/>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04269565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02752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56399227"/>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9298162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835818100"/>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1233890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86471047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4507578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02560507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405050503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989757868"/>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265097213"/>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41176183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8578772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84032223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493433883"/>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879627736"/>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6297598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11637019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33193332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474807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255269673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7793544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4113207297"/>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8995223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028745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3948552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83808676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0303356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207911491"/>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8011909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8123981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83070453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574465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13308019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35482599"/>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6242027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2971131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662166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62549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36773396"/>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1244015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4994987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0811858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42466684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408067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25345523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22131748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9329612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5450282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1400933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1706211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2018931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6367952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6549131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6083612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9155486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5351313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6161943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18932483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899132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5440597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9611025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8413539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40949504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1991965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6019793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6124615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3110328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0465001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8504967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68654083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9346860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7706066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6346811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2729204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430864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9465809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205911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4489769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18345368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8305897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46814371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740237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9973868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9139519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0968620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231273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1219175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42209940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46128206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2106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2594864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4957540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5261940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7163339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426992334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80514839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5021277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76059333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2094728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41385231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1354398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5810963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15984446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61370467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066741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8679198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3072662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6269070"/>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73789611"/>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148757673"/>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91458097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3686930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1120187"/>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0559102"/>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240697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600919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834042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03531624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345961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46134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905263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031686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64594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0857643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242718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098321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0784247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7390887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7570361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079976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278002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769900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973640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6181553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638506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877068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04964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289217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9056231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1322625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16982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603872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2989482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84874249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22061539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24371436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418984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42198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42499926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819680652"/>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635524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862157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63910748"/>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40628384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420924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04514700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812787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855759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7105573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810738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09883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62874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687888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719856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6811639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06504970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31785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914549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901201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55218344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316065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569863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49950666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16292</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West Suffolk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2026-09-02T16:17:31Z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